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695" r:id="rId73"/>
    <p:sldId id="3705" r:id="rId74"/>
    <p:sldId id="3726" r:id="rId75"/>
    <p:sldId id="3727" r:id="rId76"/>
    <p:sldId id="3731" r:id="rId77"/>
    <p:sldId id="3730" r:id="rId78"/>
    <p:sldId id="3728" r:id="rId79"/>
    <p:sldId id="3729" r:id="rId80"/>
    <p:sldId id="3739" r:id="rId81"/>
    <p:sldId id="3748" r:id="rId82"/>
    <p:sldId id="3741" r:id="rId83"/>
    <p:sldId id="3647" r:id="rId84"/>
    <p:sldId id="3631" r:id="rId85"/>
    <p:sldId id="3628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770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5029200"/>
              </a:xfrm>
              <a:prstGeom prst="rect">
                <a:avLst/>
              </a:prstGeom>
              <a:blipFill>
                <a:blip r:embed="rId2"/>
                <a:stretch>
                  <a:fillRect l="-1664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75968</TotalTime>
  <Words>9382</Words>
  <Application>Microsoft Macintosh PowerPoint</Application>
  <PresentationFormat>Letter Paper (8.5x11 in)</PresentationFormat>
  <Paragraphs>1211</Paragraphs>
  <Slides>85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4788</cp:revision>
  <cp:lastPrinted>2025-08-06T19:43:24Z</cp:lastPrinted>
  <dcterms:created xsi:type="dcterms:W3CDTF">2013-04-22T16:10:14Z</dcterms:created>
  <dcterms:modified xsi:type="dcterms:W3CDTF">2025-08-06T21:14:37Z</dcterms:modified>
</cp:coreProperties>
</file>